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DED4-035E-4548-AB9E-F9B1FE638F5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7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rogrammableweb.com/news/which-are-developers-favorite-apis/research/2019/10/2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API </a:t>
            </a:r>
            <a:r>
              <a:rPr lang="en-US" dirty="0"/>
              <a:t>Examples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600461" cy="4571999"/>
          </a:xfrm>
        </p:spPr>
        <p:txBody>
          <a:bodyPr/>
          <a:lstStyle/>
          <a:p>
            <a:r>
              <a:rPr lang="en-US" dirty="0" smtClean="0"/>
              <a:t>Technically</a:t>
            </a:r>
            <a:r>
              <a:rPr lang="en-US" dirty="0"/>
              <a:t>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 API describes how to connect a dataset or business process with some sort of consumer application or </a:t>
            </a:r>
            <a:r>
              <a:rPr lang="en-US" dirty="0" smtClean="0"/>
              <a:t>another business </a:t>
            </a:r>
            <a:r>
              <a:rPr lang="en-US" dirty="0"/>
              <a:t>process</a:t>
            </a:r>
          </a:p>
          <a:p>
            <a:endParaRPr lang="en-US" dirty="0"/>
          </a:p>
          <a:p>
            <a:r>
              <a:rPr lang="en-US" dirty="0"/>
              <a:t>We are probably familiar with a lot of the big names that use APIs all the </a:t>
            </a:r>
            <a:r>
              <a:rPr lang="en-US" dirty="0" smtClean="0"/>
              <a:t>time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example, </a:t>
            </a:r>
          </a:p>
          <a:p>
            <a:r>
              <a:rPr lang="en-US" dirty="0"/>
              <a:t>whenever use Facebook account to join another site, login request is being routed via an API</a:t>
            </a:r>
          </a:p>
          <a:p>
            <a:r>
              <a:rPr lang="en-US" dirty="0"/>
              <a:t>whenever use the Share functions of an application on your mobile device, those apps are using APIs to connect you to Twitter, Instagram, etc.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API stands for ‘Application Programming Interface'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344056"/>
            <a:ext cx="2552700" cy="208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861" y="3886200"/>
            <a:ext cx="18478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Mapping </a:t>
            </a:r>
            <a:r>
              <a:rPr lang="en-IN" dirty="0"/>
              <a:t>API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667261" cy="1981199"/>
          </a:xfrm>
        </p:spPr>
        <p:txBody>
          <a:bodyPr/>
          <a:lstStyle/>
          <a:p>
            <a:r>
              <a:rPr lang="en-US" dirty="0"/>
              <a:t>When you search for an address, an API helps interact with a map database to identify the latitude and longitude, and </a:t>
            </a:r>
            <a:r>
              <a:rPr lang="en-US" dirty="0" smtClean="0"/>
              <a:t>other related </a:t>
            </a:r>
            <a:r>
              <a:rPr lang="en-US" dirty="0"/>
              <a:t>data, for that address</a:t>
            </a:r>
          </a:p>
          <a:p>
            <a:endParaRPr lang="en-US" dirty="0"/>
          </a:p>
          <a:p>
            <a:r>
              <a:rPr lang="en-US" dirty="0"/>
              <a:t>The API also makes it possible for a mapping interface to then </a:t>
            </a:r>
            <a:r>
              <a:rPr lang="en-US" dirty="0" smtClean="0"/>
              <a:t>display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 </a:t>
            </a:r>
            <a:r>
              <a:rPr lang="en-US" dirty="0"/>
              <a:t>address on the </a:t>
            </a:r>
            <a:r>
              <a:rPr lang="en-US" dirty="0" smtClean="0"/>
              <a:t>map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any </a:t>
            </a:r>
            <a:r>
              <a:rPr lang="en-US" dirty="0"/>
              <a:t>additional information such as the directions to that </a:t>
            </a:r>
            <a:r>
              <a:rPr lang="en-US" dirty="0" smtClean="0"/>
              <a:t>destination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Google Maps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549" y="3614382"/>
            <a:ext cx="7493000" cy="30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0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Business APIs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7725" y="1568997"/>
            <a:ext cx="10160000" cy="1479004"/>
          </a:xfrm>
        </p:spPr>
        <p:txBody>
          <a:bodyPr/>
          <a:lstStyle/>
          <a:p>
            <a:r>
              <a:rPr lang="en-IN" dirty="0" smtClean="0"/>
              <a:t>When you search for hotel online, API helps you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to interact with hotels database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filter out the entries based upon your specification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Do the booking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Airbnb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81" y="2895600"/>
            <a:ext cx="8878888" cy="35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Payment APIs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19261" cy="2971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Payment APIs are APIs (Application Programming Interfaces) designed for managing payments.</a:t>
            </a:r>
          </a:p>
          <a:p>
            <a:endParaRPr lang="en-US" dirty="0"/>
          </a:p>
          <a:p>
            <a:r>
              <a:rPr lang="en-US" dirty="0"/>
              <a:t>They enable </a:t>
            </a:r>
            <a:r>
              <a:rPr lang="en-US" dirty="0" err="1"/>
              <a:t>eCommerce</a:t>
            </a:r>
            <a:r>
              <a:rPr lang="en-US" dirty="0"/>
              <a:t> sites to process:</a:t>
            </a:r>
          </a:p>
          <a:p>
            <a:r>
              <a:rPr lang="en-US" dirty="0"/>
              <a:t>credit cards,</a:t>
            </a:r>
          </a:p>
          <a:p>
            <a:r>
              <a:rPr lang="en-US" dirty="0"/>
              <a:t>track orders,</a:t>
            </a:r>
          </a:p>
          <a:p>
            <a:r>
              <a:rPr lang="en-US" dirty="0"/>
              <a:t>and maintain customers lists.</a:t>
            </a:r>
          </a:p>
          <a:p>
            <a:endParaRPr lang="en-US" dirty="0"/>
          </a:p>
          <a:p>
            <a:r>
              <a:rPr lang="en-US" dirty="0"/>
              <a:t>In many instances, they can help protect merchants from fraud and information breaches.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43225"/>
            <a:ext cx="5833100" cy="3381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71800" y="6324600"/>
            <a:ext cx="2667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 err="1" smtClean="0"/>
              <a:t>rapidapi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2781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Marketing API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Marketing APIs are a collection of API endpoints that can be used to help you advertise on social media platform like Facebook, Twitter etc. </a:t>
            </a:r>
            <a:endParaRPr lang="en-US" dirty="0" smtClean="0"/>
          </a:p>
          <a:p>
            <a:r>
              <a:rPr lang="en-US" dirty="0"/>
              <a:t>Amazon offers vendors and professional sellers the opportunity to advertise their products on Amazon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329" y="2743200"/>
            <a:ext cx="4791075" cy="3543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91600" y="6308109"/>
            <a:ext cx="2768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 err="1" smtClean="0"/>
              <a:t>pinterest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0873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37" y="944267"/>
            <a:ext cx="8793163" cy="5715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16403" y="6459657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4"/>
              </a:rPr>
              <a:t>Source: programmable web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3662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95461" cy="5029199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API services are much more than just a description of how to access a database or how to help a machine read the </a:t>
            </a:r>
            <a:r>
              <a:rPr lang="en-US" dirty="0" smtClean="0">
                <a:solidFill>
                  <a:srgbClr val="FF0000"/>
                </a:solidFill>
              </a:rPr>
              <a:t>data!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Enable </a:t>
            </a:r>
            <a:r>
              <a:rPr lang="en-US" dirty="0"/>
              <a:t>a business to become a platform.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APIs help you break down your business products and services into </a:t>
            </a:r>
            <a:r>
              <a:rPr lang="en-US" dirty="0" smtClean="0"/>
              <a:t>compassable </a:t>
            </a:r>
            <a:r>
              <a:rPr lang="en-US" dirty="0"/>
              <a:t>functions you can share with other businesses for direct insertion into their processes.</a:t>
            </a:r>
          </a:p>
          <a:p>
            <a:endParaRPr lang="en-US" dirty="0"/>
          </a:p>
          <a:p>
            <a:r>
              <a:rPr lang="en-US" dirty="0"/>
              <a:t>APIs provide a way for businesses to leverage new markets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 partners and third-party developers to access a business’ database assets, or create a seamless workflow that accesses a business’ services.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1981200"/>
            <a:ext cx="5194995" cy="3124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82200" y="510540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forum systems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583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3188</TotalTime>
  <Words>402</Words>
  <Application>Microsoft Office PowerPoint</Application>
  <PresentationFormat>Widescreen</PresentationFormat>
  <Paragraphs>53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API Examples</vt:lpstr>
      <vt:lpstr>API</vt:lpstr>
      <vt:lpstr> Mapping API </vt:lpstr>
      <vt:lpstr>Business APIs</vt:lpstr>
      <vt:lpstr>Payment APIs</vt:lpstr>
      <vt:lpstr>Marketing API</vt:lpstr>
      <vt:lpstr>Popular APIs</vt:lpstr>
      <vt:lpstr>APIs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2021-02-26T11:00:51Z</dcterms:modified>
</cp:coreProperties>
</file>